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63" r:id="rId2"/>
    <p:sldId id="264" r:id="rId3"/>
  </p:sldIdLst>
  <p:sldSz cx="12192000" cy="16256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E2E"/>
    <a:srgbClr val="FBD61F"/>
    <a:srgbClr val="FC7E02"/>
    <a:srgbClr val="F31981"/>
    <a:srgbClr val="FFFFFE"/>
    <a:srgbClr val="C06ECB"/>
    <a:srgbClr val="573EDD"/>
    <a:srgbClr val="47BBF2"/>
    <a:srgbClr val="FA087C"/>
    <a:srgbClr val="C56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7CB6F-0FE8-4DC4-9B62-9F324A9A9370}" v="3" dt="2023-06-06T17:28:13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3" d="100"/>
          <a:sy n="43" d="100"/>
        </p:scale>
        <p:origin x="6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ER, MELISSA" userId="ad86a09c-43ca-4632-94cb-a798fd3b8299" providerId="ADAL" clId="{94C7CB6F-0FE8-4DC4-9B62-9F324A9A9370}"/>
    <pc:docChg chg="custSel addSld delSld modSld">
      <pc:chgData name="MAUER, MELISSA" userId="ad86a09c-43ca-4632-94cb-a798fd3b8299" providerId="ADAL" clId="{94C7CB6F-0FE8-4DC4-9B62-9F324A9A9370}" dt="2023-06-06T17:28:44.373" v="299" actId="1076"/>
      <pc:docMkLst>
        <pc:docMk/>
      </pc:docMkLst>
      <pc:sldChg chg="modSp mod">
        <pc:chgData name="MAUER, MELISSA" userId="ad86a09c-43ca-4632-94cb-a798fd3b8299" providerId="ADAL" clId="{94C7CB6F-0FE8-4DC4-9B62-9F324A9A9370}" dt="2023-06-06T17:18:55.656" v="247" actId="20577"/>
        <pc:sldMkLst>
          <pc:docMk/>
          <pc:sldMk cId="3899566493" sldId="263"/>
        </pc:sldMkLst>
        <pc:spChg chg="mod">
          <ac:chgData name="MAUER, MELISSA" userId="ad86a09c-43ca-4632-94cb-a798fd3b8299" providerId="ADAL" clId="{94C7CB6F-0FE8-4DC4-9B62-9F324A9A9370}" dt="2023-06-06T17:18:55.656" v="247" actId="20577"/>
          <ac:spMkLst>
            <pc:docMk/>
            <pc:sldMk cId="3899566493" sldId="263"/>
            <ac:spMk id="6" creationId="{59AFDC24-A259-4C42-9A3E-809E576194BA}"/>
          </ac:spMkLst>
        </pc:spChg>
      </pc:sldChg>
      <pc:sldChg chg="addSp modSp new del mod">
        <pc:chgData name="MAUER, MELISSA" userId="ad86a09c-43ca-4632-94cb-a798fd3b8299" providerId="ADAL" clId="{94C7CB6F-0FE8-4DC4-9B62-9F324A9A9370}" dt="2023-06-06T17:22:05.400" v="253" actId="47"/>
        <pc:sldMkLst>
          <pc:docMk/>
          <pc:sldMk cId="2353399026" sldId="264"/>
        </pc:sldMkLst>
        <pc:spChg chg="add mod">
          <ac:chgData name="MAUER, MELISSA" userId="ad86a09c-43ca-4632-94cb-a798fd3b8299" providerId="ADAL" clId="{94C7CB6F-0FE8-4DC4-9B62-9F324A9A9370}" dt="2023-06-06T17:21:58.172" v="252"/>
          <ac:spMkLst>
            <pc:docMk/>
            <pc:sldMk cId="2353399026" sldId="264"/>
            <ac:spMk id="2" creationId="{AA7D7A97-3AE6-91E4-3FE0-ADE44C910F9A}"/>
          </ac:spMkLst>
        </pc:spChg>
      </pc:sldChg>
      <pc:sldChg chg="addSp delSp modSp add mod">
        <pc:chgData name="MAUER, MELISSA" userId="ad86a09c-43ca-4632-94cb-a798fd3b8299" providerId="ADAL" clId="{94C7CB6F-0FE8-4DC4-9B62-9F324A9A9370}" dt="2023-06-06T17:28:44.373" v="299" actId="1076"/>
        <pc:sldMkLst>
          <pc:docMk/>
          <pc:sldMk cId="2828495841" sldId="264"/>
        </pc:sldMkLst>
        <pc:spChg chg="mod">
          <ac:chgData name="MAUER, MELISSA" userId="ad86a09c-43ca-4632-94cb-a798fd3b8299" providerId="ADAL" clId="{94C7CB6F-0FE8-4DC4-9B62-9F324A9A9370}" dt="2023-06-06T17:28:44.373" v="299" actId="1076"/>
          <ac:spMkLst>
            <pc:docMk/>
            <pc:sldMk cId="2828495841" sldId="264"/>
            <ac:spMk id="3" creationId="{00000000-0000-0000-0000-000000000000}"/>
          </ac:spMkLst>
        </pc:spChg>
        <pc:spChg chg="mod">
          <ac:chgData name="MAUER, MELISSA" userId="ad86a09c-43ca-4632-94cb-a798fd3b8299" providerId="ADAL" clId="{94C7CB6F-0FE8-4DC4-9B62-9F324A9A9370}" dt="2023-06-06T17:25:01.133" v="278" actId="1076"/>
          <ac:spMkLst>
            <pc:docMk/>
            <pc:sldMk cId="2828495841" sldId="264"/>
            <ac:spMk id="6" creationId="{59AFDC24-A259-4C42-9A3E-809E576194BA}"/>
          </ac:spMkLst>
        </pc:spChg>
        <pc:spChg chg="add mod">
          <ac:chgData name="MAUER, MELISSA" userId="ad86a09c-43ca-4632-94cb-a798fd3b8299" providerId="ADAL" clId="{94C7CB6F-0FE8-4DC4-9B62-9F324A9A9370}" dt="2023-06-06T17:27:16.219" v="288" actId="14100"/>
          <ac:spMkLst>
            <pc:docMk/>
            <pc:sldMk cId="2828495841" sldId="264"/>
            <ac:spMk id="8" creationId="{40DA0103-4A5C-EDE4-5B8B-7BB7793A3F3A}"/>
          </ac:spMkLst>
        </pc:spChg>
        <pc:picChg chg="add del mod">
          <ac:chgData name="MAUER, MELISSA" userId="ad86a09c-43ca-4632-94cb-a798fd3b8299" providerId="ADAL" clId="{94C7CB6F-0FE8-4DC4-9B62-9F324A9A9370}" dt="2023-06-06T17:24:19.596" v="267" actId="478"/>
          <ac:picMkLst>
            <pc:docMk/>
            <pc:sldMk cId="2828495841" sldId="264"/>
            <ac:picMk id="5" creationId="{73F2F009-DD48-C9F9-2D98-2092A2935FC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60B1736B-0EBB-458D-BB45-FE73F6A4744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0FE02D5-D4E3-4947-A307-5A5E8CA3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3AE7753-B901-4141-8D0D-3758E401022F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4420EEB-019E-4AE5-98A0-A502DB523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0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5375" r="170" b="1774"/>
          <a:stretch/>
        </p:blipFill>
        <p:spPr>
          <a:xfrm>
            <a:off x="-20320" y="304800"/>
            <a:ext cx="12252960" cy="159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5375" r="170" b="1774"/>
          <a:stretch/>
        </p:blipFill>
        <p:spPr>
          <a:xfrm>
            <a:off x="-20320" y="304800"/>
            <a:ext cx="12252960" cy="159512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flipV="1">
            <a:off x="6713415" y="3759200"/>
            <a:ext cx="3399692" cy="1242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18588" r="9699" b="30898"/>
          <a:stretch/>
        </p:blipFill>
        <p:spPr>
          <a:xfrm>
            <a:off x="6713415" y="3759200"/>
            <a:ext cx="3110523" cy="9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t="5375" r="170" b="1774"/>
          <a:stretch/>
        </p:blipFill>
        <p:spPr>
          <a:xfrm>
            <a:off x="-20320" y="304800"/>
            <a:ext cx="12252960" cy="159512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flipV="1">
            <a:off x="6713415" y="3759200"/>
            <a:ext cx="3399692" cy="1242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49" y="3462995"/>
            <a:ext cx="4035902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1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71184"/>
            <a:ext cx="11887200" cy="166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1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>
          <a:xfrm>
            <a:off x="119689" y="511466"/>
            <a:ext cx="11952623" cy="158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1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"/>
          <a:stretch/>
        </p:blipFill>
        <p:spPr>
          <a:xfrm>
            <a:off x="0" y="36899"/>
            <a:ext cx="12192000" cy="162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63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FC65-D3C2-4FA8-A830-9AF944A09D8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1341-F2C5-4F79-B9D8-AECBD19EA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3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6" r:id="rId4"/>
    <p:sldLayoutId id="2147483690" r:id="rId5"/>
    <p:sldLayoutId id="2147483691" r:id="rId6"/>
    <p:sldLayoutId id="2147483689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673041" y="9600446"/>
            <a:ext cx="139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A0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COLOR -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1622" y="10128352"/>
            <a:ext cx="1237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C7E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FOOD -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0203" y="10660219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D61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DRINK -</a:t>
            </a:r>
            <a:r>
              <a:rPr lang="en-US" sz="2000" dirty="0">
                <a:solidFill>
                  <a:srgbClr val="FBD61F"/>
                </a:solidFill>
                <a:latin typeface="KG Blank Space Sketch" panose="02000000000000000000" pitchFamily="2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0203" y="1120931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DDE2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BOOK -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7184" y="11743902"/>
            <a:ext cx="2268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7BB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RESTAURANT -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9292" y="12292999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337E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HOBBY -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9292" y="12842096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561D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SUBJECT -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9292" y="13370000"/>
            <a:ext cx="1404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A0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CANDY -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4704" y="1390332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C7E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SEASON -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9292" y="14439629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D61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ICE CREAM - </a:t>
            </a:r>
            <a:endParaRPr lang="en-US" sz="2000" dirty="0">
              <a:solidFill>
                <a:srgbClr val="FBD61F"/>
              </a:solidFill>
              <a:latin typeface="KG Blank Space Sketch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4704" y="14964544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DDE2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SPORTS TEAM -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19077" y="9577765"/>
            <a:ext cx="69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blue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16722" y="10670075"/>
            <a:ext cx="2349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Iced Tea &amp; Coffee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0065" y="11192086"/>
            <a:ext cx="288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The One and Only Ivan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61080" y="11749784"/>
            <a:ext cx="116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Chipotle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66756" y="12267164"/>
            <a:ext cx="354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KG Payphone" panose="02000000000000000000" pitchFamily="2" charset="0"/>
              </a:rPr>
              <a:t>Calligraphy &amp; Scrapbooking</a:t>
            </a:r>
            <a:endParaRPr lang="en-US" dirty="0">
              <a:highlight>
                <a:srgbClr val="FFFF00"/>
              </a:highlight>
              <a:latin typeface="KG Payphone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68353" y="12839614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Math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57885" y="13377164"/>
            <a:ext cx="255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Twix &amp; 3 Musketeers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5936" y="13911725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Summer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23522" y="14426994"/>
            <a:ext cx="23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Mint Chocolate Chip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5612" y="14986141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E-A-G-L-E-S! Eagles!</a:t>
            </a:r>
          </a:p>
        </p:txBody>
      </p:sp>
      <p:sp>
        <p:nvSpPr>
          <p:cNvPr id="91" name="AutoShape 2" descr="Image result for email icon"/>
          <p:cNvSpPr>
            <a:spLocks noChangeAspect="1" noChangeArrowheads="1"/>
          </p:cNvSpPr>
          <p:nvPr/>
        </p:nvSpPr>
        <p:spPr bwMode="auto">
          <a:xfrm>
            <a:off x="3623660" y="21146562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602041-DABA-4EE0-A97D-5C20FB28D789}"/>
              </a:ext>
            </a:extLst>
          </p:cNvPr>
          <p:cNvSpPr/>
          <p:nvPr/>
        </p:nvSpPr>
        <p:spPr>
          <a:xfrm>
            <a:off x="1225296" y="457201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76AB0FC-E9C2-4EB4-A9DE-89A268DB8911}"/>
              </a:ext>
            </a:extLst>
          </p:cNvPr>
          <p:cNvSpPr/>
          <p:nvPr/>
        </p:nvSpPr>
        <p:spPr>
          <a:xfrm>
            <a:off x="1807428" y="737037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D5EA61F-57B4-462C-8760-94938A8CBF6A}"/>
              </a:ext>
            </a:extLst>
          </p:cNvPr>
          <p:cNvSpPr/>
          <p:nvPr/>
        </p:nvSpPr>
        <p:spPr>
          <a:xfrm>
            <a:off x="1192333" y="908981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C03FFD3-3B7C-4EB0-AEF0-95519A06AD32}"/>
              </a:ext>
            </a:extLst>
          </p:cNvPr>
          <p:cNvSpPr/>
          <p:nvPr/>
        </p:nvSpPr>
        <p:spPr>
          <a:xfrm rot="21017987">
            <a:off x="1346745" y="1281498"/>
            <a:ext cx="3322338" cy="447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159C83F-563F-41C7-A70D-8062CE1A03D7}"/>
              </a:ext>
            </a:extLst>
          </p:cNvPr>
          <p:cNvSpPr/>
          <p:nvPr/>
        </p:nvSpPr>
        <p:spPr>
          <a:xfrm>
            <a:off x="1963308" y="1091982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3F884B-CFF7-47FA-8D0F-6546054BA78B}"/>
              </a:ext>
            </a:extLst>
          </p:cNvPr>
          <p:cNvSpPr txBox="1"/>
          <p:nvPr/>
        </p:nvSpPr>
        <p:spPr>
          <a:xfrm rot="20793476">
            <a:off x="339584" y="589562"/>
            <a:ext cx="4842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Janda Elegant Handwriting" panose="02000000000000000000" pitchFamily="2" charset="0"/>
              </a:rPr>
              <a:t>5</a:t>
            </a:r>
            <a:r>
              <a:rPr lang="en-US" sz="8800" baseline="30000" dirty="0">
                <a:latin typeface="Janda Elegant Handwriting" panose="02000000000000000000" pitchFamily="2" charset="0"/>
              </a:rPr>
              <a:t>th</a:t>
            </a:r>
            <a:r>
              <a:rPr lang="en-US" sz="8800" dirty="0">
                <a:latin typeface="Janda Elegant Handwriting" panose="02000000000000000000" pitchFamily="2" charset="0"/>
              </a:rPr>
              <a:t> Grade</a:t>
            </a:r>
            <a:endParaRPr lang="en-US" sz="4400" dirty="0">
              <a:latin typeface="Janda Elegant Handwriting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7126" y="1200049"/>
            <a:ext cx="6497089" cy="1610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A0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S</a:t>
            </a:r>
            <a:r>
              <a:rPr lang="en-US" sz="9600" dirty="0">
                <a:solidFill>
                  <a:srgbClr val="FC7E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U</a:t>
            </a:r>
            <a:r>
              <a:rPr lang="en-US" sz="9600" dirty="0">
                <a:solidFill>
                  <a:srgbClr val="FBD61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P</a:t>
            </a:r>
            <a:r>
              <a:rPr lang="en-US" sz="9600" dirty="0">
                <a:solidFill>
                  <a:srgbClr val="ADDE2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P</a:t>
            </a:r>
            <a:r>
              <a:rPr lang="en-US" sz="9600" dirty="0">
                <a:solidFill>
                  <a:srgbClr val="47BB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L</a:t>
            </a:r>
            <a:r>
              <a:rPr lang="en-US" sz="9600" dirty="0">
                <a:solidFill>
                  <a:srgbClr val="573ED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Y </a:t>
            </a:r>
            <a:r>
              <a:rPr lang="en-US" sz="9600" dirty="0">
                <a:solidFill>
                  <a:srgbClr val="C06EC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L</a:t>
            </a:r>
            <a:r>
              <a:rPr lang="en-US" sz="9600" dirty="0">
                <a:solidFill>
                  <a:srgbClr val="F3198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I</a:t>
            </a:r>
            <a:r>
              <a:rPr lang="en-US" sz="9600" dirty="0">
                <a:solidFill>
                  <a:srgbClr val="FC7E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S</a:t>
            </a:r>
            <a:r>
              <a:rPr lang="en-US" sz="9600" dirty="0">
                <a:solidFill>
                  <a:srgbClr val="FBD61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T</a:t>
            </a:r>
            <a:endParaRPr lang="en-US" sz="9600" dirty="0">
              <a:solidFill>
                <a:srgbClr val="FC7E0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G Blank Space Sketch" panose="02000000000000000000" pitchFamily="2" charset="0"/>
              <a:ea typeface="BabblingSusana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FDC24-A259-4C42-9A3E-809E576194BA}"/>
              </a:ext>
            </a:extLst>
          </p:cNvPr>
          <p:cNvSpPr/>
          <p:nvPr/>
        </p:nvSpPr>
        <p:spPr>
          <a:xfrm>
            <a:off x="739292" y="3480820"/>
            <a:ext cx="10861555" cy="1263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KG Payphone" panose="02000000000000000000" pitchFamily="2" charset="0"/>
              </a:rPr>
              <a:t>Below is a list of supplies that will help you be successful throughout the 5</a:t>
            </a:r>
            <a:r>
              <a:rPr lang="en-US" sz="3200" baseline="30000" dirty="0">
                <a:solidFill>
                  <a:schemeClr val="tx1"/>
                </a:solidFill>
                <a:latin typeface="KG Payphone" panose="02000000000000000000" pitchFamily="2" charset="0"/>
              </a:rPr>
              <a:t>th</a:t>
            </a:r>
            <a:r>
              <a:rPr lang="en-US" sz="3200" dirty="0">
                <a:solidFill>
                  <a:schemeClr val="tx1"/>
                </a:solidFill>
                <a:latin typeface="KG Payphone" panose="02000000000000000000" pitchFamily="2" charset="0"/>
              </a:rPr>
              <a:t> Grade school year! Please make sure to bring the supplies with you on the first day of school (Tuesday, September 5th). Make sure each item is labeled with your name.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KG Payphone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Box of colored pencils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24 traditional pencils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Erasers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3 marble-covered composition book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2 glue sticks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Pack of index cards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Headphones or earbuds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Pencil case (soft or hard)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Dry erase markers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Dry erase eraser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Box of tissues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Scissors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latin typeface="KG Payphone" panose="02000000000000000000" pitchFamily="2" charset="0"/>
              </a:rPr>
              <a:t>6 Plastic pocket folders (Red, Orange, Yellow, Blue, Green, Purple)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DEEBD-4478-4437-A8E9-666AE164B99E}"/>
              </a:ext>
            </a:extLst>
          </p:cNvPr>
          <p:cNvSpPr/>
          <p:nvPr/>
        </p:nvSpPr>
        <p:spPr>
          <a:xfrm>
            <a:off x="237785" y="15496674"/>
            <a:ext cx="7568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673041" y="9600446"/>
            <a:ext cx="1393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A0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COLOR -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1622" y="10128352"/>
            <a:ext cx="1237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C7E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FOOD -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90203" y="10660219"/>
            <a:ext cx="1367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D61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DRINK -</a:t>
            </a:r>
            <a:r>
              <a:rPr lang="en-US" sz="2000" dirty="0">
                <a:solidFill>
                  <a:srgbClr val="FBD61F"/>
                </a:solidFill>
                <a:latin typeface="KG Blank Space Sketch" panose="02000000000000000000" pitchFamily="2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0203" y="11209316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DDE2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BOOK -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07184" y="11743902"/>
            <a:ext cx="2268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47BBF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RESTAURANT - 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9292" y="12292999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337E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HOBBY -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9292" y="12842096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561D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SUBJECT -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39292" y="13370000"/>
            <a:ext cx="1404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A0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CANDY -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4704" y="13903320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C7E0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SEASON -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9292" y="14439629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BD61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ICE CREAM - </a:t>
            </a:r>
            <a:endParaRPr lang="en-US" sz="2000" dirty="0">
              <a:solidFill>
                <a:srgbClr val="FBD61F"/>
              </a:solidFill>
              <a:latin typeface="KG Blank Space Sketch" panose="02000000000000000000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4704" y="14964544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ADDE2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</a:rPr>
              <a:t>SPORTS TEAM -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19077" y="9577765"/>
            <a:ext cx="69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blue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16722" y="10670075"/>
            <a:ext cx="2349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Iced Tea &amp; Coffee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840065" y="11192086"/>
            <a:ext cx="2881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The One and Only Ivan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61080" y="11749784"/>
            <a:ext cx="116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Payphone" panose="02000000000000000000" pitchFamily="2" charset="0"/>
              </a:rPr>
              <a:t>Chipotle</a:t>
            </a:r>
            <a:endParaRPr lang="en-US" dirty="0">
              <a:latin typeface="KG Payphone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66756" y="12267164"/>
            <a:ext cx="3542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KG Payphone" panose="02000000000000000000" pitchFamily="2" charset="0"/>
              </a:rPr>
              <a:t>Calligraphy &amp; Scrapbooking</a:t>
            </a:r>
            <a:endParaRPr lang="en-US" dirty="0">
              <a:highlight>
                <a:srgbClr val="FFFF00"/>
              </a:highlight>
              <a:latin typeface="KG Payphone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68353" y="12839614"/>
            <a:ext cx="78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Math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057885" y="13377164"/>
            <a:ext cx="255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Twix &amp; 3 Musketeers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35936" y="13911725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Summer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23522" y="14426994"/>
            <a:ext cx="23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Mint Chocolate Chip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5612" y="14986141"/>
            <a:ext cx="22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G Payphone" panose="02000000000000000000" pitchFamily="2" charset="0"/>
              </a:rPr>
              <a:t>E-A-G-L-E-S! Eagles!</a:t>
            </a:r>
          </a:p>
        </p:txBody>
      </p:sp>
      <p:sp>
        <p:nvSpPr>
          <p:cNvPr id="91" name="AutoShape 2" descr="Image result for email icon"/>
          <p:cNvSpPr>
            <a:spLocks noChangeAspect="1" noChangeArrowheads="1"/>
          </p:cNvSpPr>
          <p:nvPr/>
        </p:nvSpPr>
        <p:spPr bwMode="auto">
          <a:xfrm>
            <a:off x="3623660" y="21146562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602041-DABA-4EE0-A97D-5C20FB28D789}"/>
              </a:ext>
            </a:extLst>
          </p:cNvPr>
          <p:cNvSpPr/>
          <p:nvPr/>
        </p:nvSpPr>
        <p:spPr>
          <a:xfrm>
            <a:off x="1225296" y="457201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76AB0FC-E9C2-4EB4-A9DE-89A268DB8911}"/>
              </a:ext>
            </a:extLst>
          </p:cNvPr>
          <p:cNvSpPr/>
          <p:nvPr/>
        </p:nvSpPr>
        <p:spPr>
          <a:xfrm>
            <a:off x="1807428" y="737037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D5EA61F-57B4-462C-8760-94938A8CBF6A}"/>
              </a:ext>
            </a:extLst>
          </p:cNvPr>
          <p:cNvSpPr/>
          <p:nvPr/>
        </p:nvSpPr>
        <p:spPr>
          <a:xfrm>
            <a:off x="1192333" y="908981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C03FFD3-3B7C-4EB0-AEF0-95519A06AD32}"/>
              </a:ext>
            </a:extLst>
          </p:cNvPr>
          <p:cNvSpPr/>
          <p:nvPr/>
        </p:nvSpPr>
        <p:spPr>
          <a:xfrm rot="21017987">
            <a:off x="1346745" y="1281498"/>
            <a:ext cx="3322338" cy="447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159C83F-563F-41C7-A70D-8062CE1A03D7}"/>
              </a:ext>
            </a:extLst>
          </p:cNvPr>
          <p:cNvSpPr/>
          <p:nvPr/>
        </p:nvSpPr>
        <p:spPr>
          <a:xfrm>
            <a:off x="1963308" y="1091982"/>
            <a:ext cx="3125202" cy="6001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3F884B-CFF7-47FA-8D0F-6546054BA78B}"/>
              </a:ext>
            </a:extLst>
          </p:cNvPr>
          <p:cNvSpPr txBox="1"/>
          <p:nvPr/>
        </p:nvSpPr>
        <p:spPr>
          <a:xfrm rot="20793476">
            <a:off x="339584" y="589562"/>
            <a:ext cx="48429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Janda Elegant Handwriting" panose="02000000000000000000" pitchFamily="2" charset="0"/>
              </a:rPr>
              <a:t>5</a:t>
            </a:r>
            <a:r>
              <a:rPr lang="en-US" sz="8800" baseline="30000" dirty="0">
                <a:latin typeface="Janda Elegant Handwriting" panose="02000000000000000000" pitchFamily="2" charset="0"/>
              </a:rPr>
              <a:t>th</a:t>
            </a:r>
            <a:r>
              <a:rPr lang="en-US" sz="8800" dirty="0">
                <a:latin typeface="Janda Elegant Handwriting" panose="02000000000000000000" pitchFamily="2" charset="0"/>
              </a:rPr>
              <a:t> Grade</a:t>
            </a:r>
            <a:endParaRPr lang="en-US" sz="4400" dirty="0">
              <a:latin typeface="Janda Elegant Handwriting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9522" y="1801855"/>
            <a:ext cx="9344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A087C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G Blank Space Sketch" panose="02000000000000000000" pitchFamily="2" charset="0"/>
                <a:ea typeface="BabblingSusana" panose="02000603000000000000" pitchFamily="2" charset="0"/>
              </a:rPr>
              <a:t>LISTA DE SUMINISTROS</a:t>
            </a:r>
            <a:endParaRPr lang="en-US" sz="8800" dirty="0">
              <a:solidFill>
                <a:srgbClr val="FC7E0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G Blank Space Sketch" panose="02000000000000000000" pitchFamily="2" charset="0"/>
              <a:ea typeface="BabblingSusana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FDC24-A259-4C42-9A3E-809E576194BA}"/>
              </a:ext>
            </a:extLst>
          </p:cNvPr>
          <p:cNvSpPr/>
          <p:nvPr/>
        </p:nvSpPr>
        <p:spPr>
          <a:xfrm>
            <a:off x="690203" y="3458139"/>
            <a:ext cx="10861555" cy="12639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¡A continuación hay una lista de suministros que lo ayudarán a tener éxito durante todo el año escolar de</a:t>
            </a:r>
            <a:r>
              <a:rPr lang="es-ES" sz="1800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5º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grado! Por favor, asegúrese de traer los suministros con usted el primer día de clases (martes, 5 de septiembre). Asegúrese de que cada artículo esté etiquetado con su nombre.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 de lápices de colores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lápices tradicionales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Borradores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libros de composición cubiertos de mármol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barras de pegamento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 de fichas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Auriculares o audífonos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 para lápices (blanda o dura)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Marcadores de borrado en seco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Borrador en seco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Caja de pañuelos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Tijeras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carpetas de bolsillo de plástico (rojo, naranja, amarillo, azul, verde, púrpura)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DEEBD-4478-4437-A8E9-666AE164B99E}"/>
              </a:ext>
            </a:extLst>
          </p:cNvPr>
          <p:cNvSpPr/>
          <p:nvPr/>
        </p:nvSpPr>
        <p:spPr>
          <a:xfrm>
            <a:off x="237785" y="15496674"/>
            <a:ext cx="75682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0103-4A5C-EDE4-5B8B-7BB7793A3F3A}"/>
              </a:ext>
            </a:extLst>
          </p:cNvPr>
          <p:cNvSpPr txBox="1"/>
          <p:nvPr/>
        </p:nvSpPr>
        <p:spPr>
          <a:xfrm>
            <a:off x="739291" y="3562891"/>
            <a:ext cx="10821047" cy="1273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8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¡A continuación hay una lista de suministros que lo ayudarán a tener éxito durante todo el año escolar de</a:t>
            </a:r>
            <a:r>
              <a:rPr lang="es-ES" sz="2800" kern="100" baseline="300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5º</a:t>
            </a:r>
            <a:r>
              <a:rPr lang="es-ES" sz="28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 grado! Por favor, asegúrese de traer los suministros con usted el primer día de clases (martes, 5 de septiembre). Asegúrese de que cada artículo esté etiquetado con su nombre. </a:t>
            </a:r>
            <a:endParaRPr lang="en-US" sz="28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Caja de lápices de colores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24 lápices tradicionales 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Borradores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3 libros de composición cubiertos de mármol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2 barras de pegamento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Pack de fichas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Auriculares o audífonos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Funda para lápices (blanda o dura)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Marcadores de borrado en seco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Borrador en seco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Caja de pañuelos 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Tijeras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"/>
              <a:tabLst>
                <a:tab pos="457200" algn="l"/>
              </a:tabLst>
            </a:pPr>
            <a:r>
              <a:rPr lang="es-ES" sz="3600" kern="100" dirty="0">
                <a:effectLst/>
                <a:latin typeface="KG Payphone" panose="02000000000000000000"/>
                <a:ea typeface="Calibri" panose="020F0502020204030204" pitchFamily="34" charset="0"/>
                <a:cs typeface="Times New Roman" panose="02020603050405020304" pitchFamily="18" charset="0"/>
              </a:rPr>
              <a:t>6 carpetas de bolsillo de plástico (rojo, naranja, amarillo, azul, verde, púrpura)</a:t>
            </a:r>
            <a:endParaRPr lang="en-US" sz="3600" kern="100" dirty="0">
              <a:effectLst/>
              <a:latin typeface="KG Payphone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9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11757</TotalTime>
  <Words>457</Words>
  <Application>Microsoft Office PowerPoint</Application>
  <PresentationFormat>Custom</PresentationFormat>
  <Paragraphs>89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Janda Elegant Handwriting</vt:lpstr>
      <vt:lpstr>KG Blank Space Sketch</vt:lpstr>
      <vt:lpstr>KG Payphone</vt:lpstr>
      <vt:lpstr>Wingdings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Haley Reimer</dc:creator>
  <cp:lastModifiedBy>MAUER, MELISSA</cp:lastModifiedBy>
  <cp:revision>50</cp:revision>
  <cp:lastPrinted>2022-06-02T15:49:47Z</cp:lastPrinted>
  <dcterms:created xsi:type="dcterms:W3CDTF">2018-07-13T22:11:38Z</dcterms:created>
  <dcterms:modified xsi:type="dcterms:W3CDTF">2023-06-06T17:28:55Z</dcterms:modified>
</cp:coreProperties>
</file>